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7" r:id="rId3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010" autoAdjust="0"/>
  </p:normalViewPr>
  <p:slideViewPr>
    <p:cSldViewPr>
      <p:cViewPr varScale="1">
        <p:scale>
          <a:sx n="83" d="100"/>
          <a:sy n="83" d="100"/>
        </p:scale>
        <p:origin x="246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919739-2C3B-4581-84EB-7942B08CD9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242EA-4E10-427C-A076-CD648E3FBE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2DDF18-38E3-44A3-8730-0DB3EC04AD62}" type="datetimeFigureOut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73F95F-7878-432F-B74A-C6CFD5D768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AB6DF2-C357-4971-8902-3E396E71E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B3158-DE2B-4C19-84DD-FC51E0C386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BE9C0-CF62-4A9C-8504-EAFC17F20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CE88E9-A7B9-429E-A579-0D0B7AF965B0}" type="slidenum">
              <a:rPr lang="nl-BE" altLang="fr-FR"/>
              <a:pPr/>
              <a:t>‹#›</a:t>
            </a:fld>
            <a:endParaRPr lang="nl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E88E9-A7B9-429E-A579-0D0B7AF965B0}" type="slidenum">
              <a:rPr lang="nl-BE" altLang="fr-FR" smtClean="0"/>
              <a:pPr/>
              <a:t>1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126345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E88E9-A7B9-429E-A579-0D0B7AF965B0}" type="slidenum">
              <a:rPr lang="nl-BE" altLang="fr-FR" smtClean="0"/>
              <a:pPr/>
              <a:t>2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35710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5085184"/>
            <a:ext cx="7272808" cy="576064"/>
          </a:xfrm>
        </p:spPr>
        <p:txBody>
          <a:bodyPr anchor="t"/>
          <a:lstStyle>
            <a:lvl1pPr algn="l">
              <a:defRPr sz="3600" b="1">
                <a:solidFill>
                  <a:srgbClr val="008CB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47664" y="5765676"/>
            <a:ext cx="7272808" cy="54364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00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25A9C-78EE-483B-91EA-A3FBDEFA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A29F1-EA01-486D-8674-449B52510EF8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9621-24E4-48A2-8F86-21378EA4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CDE78-D151-4697-ABAC-6FDDB4F2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C1782-10E4-45C3-B893-9797F9AC0F72}" type="slidenum">
              <a:rPr lang="nl-BE" altLang="fr-FR"/>
              <a:pPr/>
              <a:t>‹#›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77934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544" y="1341438"/>
            <a:ext cx="8208144" cy="4824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9DB6E-B672-4524-BABB-F91F793C8B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50E2-A1F8-4968-8F12-C4E947819021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4AC2-6BCF-4FB5-A3CD-AB908F69C1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845C6-3376-4697-8C22-D4CC132CCB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BAA06EE-4822-4FA7-9B27-C06B5AC56722}" type="slidenum">
              <a:rPr lang="nl-BE" altLang="fr-FR"/>
              <a:pPr/>
              <a:t>‹#›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36097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152ED6-B6BB-4683-9E2B-D67F55B1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1C57-D7F2-42F5-9A55-7EE1F46EAA49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FEEAED-9626-40CB-B955-DCB58B16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E93ECF-222C-4303-AA6B-2F57334C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EA2B2-F39F-4468-8D5F-D669A69EAB28}" type="slidenum">
              <a:rPr lang="nl-BE" altLang="fr-FR"/>
              <a:pPr/>
              <a:t>‹#›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188849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2799F5-64BA-41F1-A2A4-B1F38781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2A79-EBCD-4A40-AB27-7F347CFD4C86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20DE89-A6D5-4D60-BC22-E67B70E5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593952-FAE1-4B37-AA97-46249811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655E0-F702-41FE-B811-25421EA2C053}" type="slidenum">
              <a:rPr lang="nl-BE" altLang="fr-FR"/>
              <a:pPr/>
              <a:t>‹#›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318922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E8FDF-E78F-405F-B0B7-1D5D9E3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8CE1-EC06-4C76-8954-16C97EB24A48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98C0BA-95B8-43D3-945B-32FBD839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C772F1-7BE5-4336-9809-96CE4647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3602-3973-4DFC-8E12-8F250AFA9B75}" type="slidenum">
              <a:rPr lang="nl-BE" altLang="fr-FR"/>
              <a:pPr/>
              <a:t>‹#›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57017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8492B0-CB29-41B9-ACA2-1F3FBD7E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BAE8-0438-4D40-A056-0415BED85E5F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198BB4-AB6F-42B7-BB71-104DD59A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373C8-9AEA-4B5C-B36F-57ABD1D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24A87-9207-4067-8334-4D60D5171811}" type="slidenum">
              <a:rPr lang="nl-BE" altLang="fr-FR"/>
              <a:pPr/>
              <a:t>‹#›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54208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8DF5C1-7471-410D-9669-F03E3DDF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00B9-4F81-45DB-9CA2-4250AD64E5CF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57C61C-9876-4F50-8D18-C7684CF9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06958D-66DD-4B0F-86E1-F7ACBE99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73946-73F1-4AAF-9C0E-701AF1F9E535}" type="slidenum">
              <a:rPr lang="nl-BE" altLang="fr-FR"/>
              <a:pPr/>
              <a:t>‹#›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49392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C3F4A-5DB2-4324-8521-337FD0F8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97C4-3BC9-41C8-A0CA-89B4FEB5CB57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07F3C3-09F6-497E-9CC9-4EBE2F94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9FE364-5047-4D9B-8845-24C7E50C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3C47A-E66D-4E27-881D-44A025F32C18}" type="slidenum">
              <a:rPr lang="nl-BE" altLang="fr-FR"/>
              <a:pPr/>
              <a:t>‹#›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235598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A6FC8-BC31-4BDF-AE43-73A9AAA8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25CB-77C0-4A59-A48D-0D599056A1DB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9612F-200B-43F7-ADC1-AE07256B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830B6-B7AF-4430-B66A-6CE77F9F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13A0-E462-4F48-8105-2D1931687CBA}" type="slidenum">
              <a:rPr lang="nl-BE" altLang="fr-FR"/>
              <a:pPr/>
              <a:t>‹#›</a:t>
            </a:fld>
            <a:endParaRPr lang="nl-BE" altLang="fr-FR"/>
          </a:p>
        </p:txBody>
      </p:sp>
    </p:spTree>
    <p:extLst>
      <p:ext uri="{BB962C8B-B14F-4D97-AF65-F5344CB8AC3E}">
        <p14:creationId xmlns:p14="http://schemas.microsoft.com/office/powerpoint/2010/main" val="155327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FF89F6B-0F8F-475F-AC4B-276D4DBF5F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0"/>
            <a:ext cx="79565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nl-BE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C6C7C49-C41D-4150-9A6D-DF67B57AAB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nl-BE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FA451-1568-47ED-9813-45E275430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6B47A-9C31-4F50-AB6C-CF8430695234}" type="datetime1">
              <a:rPr lang="nl-BE"/>
              <a:pPr>
                <a:defRPr/>
              </a:pPr>
              <a:t>19/01/2022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85097-4526-4670-AF4B-FFC1BA6B2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0585E-8CE0-4223-B394-B0904A9C4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D428B79-E8C7-4BA3-9196-98474E6E1BF7}" type="slidenum">
              <a:rPr lang="nl-BE" altLang="fr-FR"/>
              <a:pPr/>
              <a:t>‹#›</a:t>
            </a:fld>
            <a:endParaRPr lang="nl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umanrights.dk/publications/national-action-plans-business-human-rights-toolkit-2017-edition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hyperlink" Target="https://nationalbaselineassessment.be/publications/final-report-of-the-nba-on-business-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hchr.org/documents/issues/business/unwg_%20napguidance.pdf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www.ohchr.org/documents/publications/guidingprinciplesbusinesshr_en.pdf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www.developpementdurable.be/fr/themes/business-human-rights/cadre-politique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6.jpeg"/><Relationship Id="rId14" Type="http://schemas.openxmlformats.org/officeDocument/2006/relationships/hyperlink" Target="../Dashboard_Canvas_Stakeholders%20Consulation_NAP%20BHR%202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D9AC-5FDA-461B-9D3E-CB52E2209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5013176"/>
            <a:ext cx="7272337" cy="5762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Stakeholders consultation </a:t>
            </a:r>
            <a:br>
              <a:rPr lang="en-US" sz="2800" dirty="0"/>
            </a:br>
            <a:r>
              <a:rPr lang="fr-BE" sz="2000" dirty="0"/>
              <a:t>Plan d’Action National « Entreprises et Droits humains »</a:t>
            </a:r>
            <a:br>
              <a:rPr lang="fr-BE" sz="2000" dirty="0"/>
            </a:br>
            <a:r>
              <a:rPr lang="nl-BE" sz="2000" dirty="0"/>
              <a:t>Nationaal actieplan « Ondernemingen en Mensenrechten »</a:t>
            </a:r>
            <a:br>
              <a:rPr lang="nl-BE" sz="2000" dirty="0"/>
            </a:br>
            <a:r>
              <a:rPr lang="nl-BE" sz="2000" dirty="0"/>
              <a:t>18.01.2022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D085D-2DBA-4AE4-A303-7C2B4101B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6338224"/>
            <a:ext cx="7272337" cy="542925"/>
          </a:xfrm>
        </p:spPr>
        <p:txBody>
          <a:bodyPr rtlCol="0">
            <a:normAutofit fontScale="2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nl-BE" sz="5600" dirty="0"/>
              <a:t>WG Maatschappelijke Verantwoordelijkheid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nl-BE" sz="5600" dirty="0"/>
              <a:t>GT </a:t>
            </a:r>
            <a:r>
              <a:rPr lang="nl-BE" sz="5600" dirty="0" err="1"/>
              <a:t>Responsabilité</a:t>
            </a:r>
            <a:r>
              <a:rPr lang="nl-BE" sz="5600" dirty="0"/>
              <a:t> </a:t>
            </a:r>
            <a:r>
              <a:rPr lang="nl-BE" sz="5600" dirty="0" err="1"/>
              <a:t>Sociétale</a:t>
            </a:r>
            <a:r>
              <a:rPr lang="nl-BE" sz="5600" dirty="0"/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nl-BE" b="1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D5A869B-76F8-435F-BA8D-FC90E8D5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0"/>
            <a:ext cx="7956550" cy="1052513"/>
          </a:xfrm>
        </p:spPr>
        <p:txBody>
          <a:bodyPr/>
          <a:lstStyle/>
          <a:p>
            <a:pPr algn="ctr"/>
            <a:br>
              <a:rPr lang="nl-BE" sz="3600" dirty="0"/>
            </a:br>
            <a:r>
              <a:rPr lang="nl-BE" sz="3600" dirty="0"/>
              <a:t>         </a:t>
            </a:r>
            <a:br>
              <a:rPr lang="nl-BE" sz="3600" dirty="0"/>
            </a:br>
            <a:r>
              <a:rPr lang="nl-BE" sz="3600" dirty="0"/>
              <a:t>OVERVIEW OF NAP LIFECYCLE</a:t>
            </a:r>
            <a:br>
              <a:rPr lang="nl-BE" sz="3600" dirty="0"/>
            </a:br>
            <a:br>
              <a:rPr lang="nl-BE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13E783-5262-4642-95C2-06B2ABF492F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7774" y="2094950"/>
            <a:ext cx="4683010" cy="392731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C8B07-173D-4E92-82C5-93D87B49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95655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fr-BE" dirty="0"/>
              <a:t>Figure 1 : 5 étapes dans la conception, la mise en œuvre, le suivi et la révision du PAN (Institut danois des droits de l'homme, 2017)</a:t>
            </a:r>
          </a:p>
          <a:p>
            <a:pPr>
              <a:spcAft>
                <a:spcPts val="600"/>
              </a:spcAft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9797-F74D-4B2A-A561-D0E1A981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ED5EA2B2-F39F-4468-8D5F-D669A69EAB28}" type="slidenum">
              <a:rPr lang="nl-BE" altLang="fr-FR" smtClean="0"/>
              <a:pPr>
                <a:spcAft>
                  <a:spcPts val="600"/>
                </a:spcAft>
              </a:pPr>
              <a:t>2</a:t>
            </a:fld>
            <a:endParaRPr lang="nl-BE" altLang="fr-FR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69B01529-9FD7-4F52-9EA4-3E40E4D780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1" y="1052513"/>
            <a:ext cx="997024" cy="1296367"/>
          </a:xfrm>
        </p:spPr>
      </p:pic>
      <p:pic>
        <p:nvPicPr>
          <p:cNvPr id="17" name="Content Placeholder 9">
            <a:hlinkClick r:id="rId5"/>
            <a:extLst>
              <a:ext uri="{FF2B5EF4-FFF2-40B4-BE49-F238E27FC236}">
                <a16:creationId xmlns:a16="http://schemas.microsoft.com/office/drawing/2014/main" id="{B175EEE7-BF78-4078-ADDF-B75CC46DC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69" y="826569"/>
            <a:ext cx="1680295" cy="2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uidance on National Action Plans on Business and Human Rights">
            <a:hlinkClick r:id="rId6"/>
            <a:extLst>
              <a:ext uri="{FF2B5EF4-FFF2-40B4-BE49-F238E27FC236}">
                <a16:creationId xmlns:a16="http://schemas.microsoft.com/office/drawing/2014/main" id="{CBF70E44-FFF0-450E-B07A-3B7F473E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27" y="1071424"/>
            <a:ext cx="768386" cy="10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ional Action Plans on business and human rights Toolkit - 2017 edition |  The Danish Institute for Human Rights">
            <a:hlinkClick r:id="rId8"/>
            <a:extLst>
              <a:ext uri="{FF2B5EF4-FFF2-40B4-BE49-F238E27FC236}">
                <a16:creationId xmlns:a16="http://schemas.microsoft.com/office/drawing/2014/main" id="{FD9D7627-6FE2-498D-BF93-9C9515A6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513"/>
            <a:ext cx="2160488" cy="11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treprises et droits humains | Service public fédéral Affaires étrangères">
            <a:hlinkClick r:id="rId10"/>
            <a:extLst>
              <a:ext uri="{FF2B5EF4-FFF2-40B4-BE49-F238E27FC236}">
                <a16:creationId xmlns:a16="http://schemas.microsoft.com/office/drawing/2014/main" id="{90EC7374-8989-4A65-ACF5-8945B05D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15" y="692443"/>
            <a:ext cx="2047674" cy="26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12"/>
            <a:extLst>
              <a:ext uri="{FF2B5EF4-FFF2-40B4-BE49-F238E27FC236}">
                <a16:creationId xmlns:a16="http://schemas.microsoft.com/office/drawing/2014/main" id="{61409C1B-24EB-4E60-B416-FA09F648BC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5224" y="2812565"/>
            <a:ext cx="1534951" cy="2188121"/>
          </a:xfrm>
          <a:prstGeom prst="rect">
            <a:avLst/>
          </a:prstGeom>
        </p:spPr>
      </p:pic>
      <p:pic>
        <p:nvPicPr>
          <p:cNvPr id="27" name="Picture 26">
            <a:hlinkClick r:id="rId14" action="ppaction://hlinkfile"/>
            <a:extLst>
              <a:ext uri="{FF2B5EF4-FFF2-40B4-BE49-F238E27FC236}">
                <a16:creationId xmlns:a16="http://schemas.microsoft.com/office/drawing/2014/main" id="{1B15A975-DE60-4A2E-A719-F8BEBF4D2D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2155" y="4548970"/>
            <a:ext cx="1809943" cy="18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765"/>
      </p:ext>
    </p:extLst>
  </p:cSld>
  <p:clrMapOvr>
    <a:masterClrMapping/>
  </p:clrMapOvr>
</p:sld>
</file>

<file path=ppt/theme/theme1.xml><?xml version="1.0" encoding="utf-8"?>
<a:theme xmlns:a="http://schemas.openxmlformats.org/drawingml/2006/main" name="icdo_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icdo_fr</Template>
  <TotalTime>1072</TotalTime>
  <Words>72</Words>
  <Application>Microsoft Office PowerPoint</Application>
  <PresentationFormat>On-screen Show (4:3)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icdo_nl</vt:lpstr>
      <vt:lpstr>Stakeholders consultation  Plan d’Action National « Entreprises et Droits humains » Nationaal actieplan « Ondernemingen en Mensenrechten » 18.01.2022</vt:lpstr>
      <vt:lpstr>           OVERVIEW OF NAP LIFECYCLE  </vt:lpstr>
    </vt:vector>
  </TitlesOfParts>
  <Company>health.fgov.be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 “Business &amp; Human Rights”</dc:title>
  <dc:creator>Idrissi Hamida</dc:creator>
  <cp:lastModifiedBy>Idrissi Hamida</cp:lastModifiedBy>
  <cp:revision>37</cp:revision>
  <dcterms:created xsi:type="dcterms:W3CDTF">2019-03-20T14:34:13Z</dcterms:created>
  <dcterms:modified xsi:type="dcterms:W3CDTF">2022-01-19T11:27:11Z</dcterms:modified>
</cp:coreProperties>
</file>